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9" d="100"/>
          <a:sy n="79" d="100"/>
        </p:scale>
        <p:origin x="91" y="22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1AB5ADF-9013-4E2E-902F-A8C02BA236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5C3A23C-EB1D-4CA7-A53F-24DD05D894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7250CC3-92FE-4784-9DDA-74CC1E4AEE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7AACF-A91E-431F-919D-6F35A8753EC9}" type="datetimeFigureOut">
              <a:rPr lang="pt-BR" smtClean="0"/>
              <a:t>07/04/2021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AAAC898-7529-48F2-BDEC-7F03EFE746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F2F08BE-29F0-4146-BB58-1C0054B1E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7899E-94D7-4455-A423-39E24EC4C47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2393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9B0997-F4FE-45BD-9A9A-9795AC3B99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A1F80929-0DDC-4CB5-9952-BC7FBEC4F7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E17D42E-EC74-41C5-97BA-8D8936206E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7AACF-A91E-431F-919D-6F35A8753EC9}" type="datetimeFigureOut">
              <a:rPr lang="pt-BR" smtClean="0"/>
              <a:t>07/04/2021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47DA75C-01C8-409C-9435-D3B3FC8632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4F249E0-98A7-4CBF-8470-21D209656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7899E-94D7-4455-A423-39E24EC4C47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31832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DECA54C-D7A4-4D84-9668-1E609F970D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D84C39D5-DA32-499C-AB43-D01EF56BA5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20D40A8-4A23-4F39-A709-2DDD53CFD3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7AACF-A91E-431F-919D-6F35A8753EC9}" type="datetimeFigureOut">
              <a:rPr lang="pt-BR" smtClean="0"/>
              <a:t>07/04/2021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22CB704-6116-48A0-87A9-B4214C26CB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2BE8501-6162-4E5F-9E55-8BD21F65E9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7899E-94D7-4455-A423-39E24EC4C47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314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08B76BD-0566-4452-A873-A0899C68AD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A5551C8-6F98-4B78-B8F4-5A6F725731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141EC19-D833-4392-8D81-C8898623A0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7AACF-A91E-431F-919D-6F35A8753EC9}" type="datetimeFigureOut">
              <a:rPr lang="pt-BR" smtClean="0"/>
              <a:t>07/04/2021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3CE489E-7349-4062-B7DD-A923DC7DDD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6EB180D-FF6B-4B5B-BBCA-8BEAA68A6B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7899E-94D7-4455-A423-39E24EC4C47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6559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D2BDBD-E27D-4C98-8A89-D4054F710F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A8BC6FC-63AF-4F11-AF5D-1FA776A5DF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624BE45-7D4A-4629-B60F-174199F491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7AACF-A91E-431F-919D-6F35A8753EC9}" type="datetimeFigureOut">
              <a:rPr lang="pt-BR" smtClean="0"/>
              <a:t>07/04/2021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C4054A7-074D-4C45-B0B9-1A9E712F5B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9917FD1-9DFF-4A43-9E59-1B82E9B80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7899E-94D7-4455-A423-39E24EC4C47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08215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A9FDC4-8330-4D03-B183-140EE4F6F7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CF60D93-3FB8-4C9D-805B-AEB5DB8475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B07A1447-B904-4396-AE3C-96E11F6846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F68D43F-C5ED-4901-AE93-255FEBF9F4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7AACF-A91E-431F-919D-6F35A8753EC9}" type="datetimeFigureOut">
              <a:rPr lang="pt-BR" smtClean="0"/>
              <a:t>07/04/2021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423ADC2-12A7-4D70-AC91-350A06B998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7C443B9-3E03-4218-A0A1-8C4CDE79D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7899E-94D7-4455-A423-39E24EC4C47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831317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552E36-39EF-454B-B5D8-7A22D79F9C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448E668-10DE-4191-BB15-55C29D4B77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B9171CA-B600-4635-9E1C-4EEB899EE6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4AD27DCF-D589-469A-AA55-AD86DD5448B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BEFF5317-36B6-414D-9F93-334F118A91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61BE79DC-6859-456B-BFA5-B6A94A0E03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7AACF-A91E-431F-919D-6F35A8753EC9}" type="datetimeFigureOut">
              <a:rPr lang="pt-BR" smtClean="0"/>
              <a:t>07/04/2021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478B686D-CCDD-40D6-B223-2302A464CA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06A5B0AE-A732-421B-95E9-B237143C8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7899E-94D7-4455-A423-39E24EC4C47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00407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456B61-3930-4213-BF9F-0A65AD76BD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16C60E1D-6ACC-4991-97FD-29A02C6E7C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7AACF-A91E-431F-919D-6F35A8753EC9}" type="datetimeFigureOut">
              <a:rPr lang="pt-BR" smtClean="0"/>
              <a:t>07/04/2021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F3119062-F6BC-4535-9977-96CBFA852B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CAA4F8D9-95DD-465A-A84E-7ECB781EC1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7899E-94D7-4455-A423-39E24EC4C47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7000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0D7800D1-4062-4D34-A8F9-7CA122E3A7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7AACF-A91E-431F-919D-6F35A8753EC9}" type="datetimeFigureOut">
              <a:rPr lang="pt-BR" smtClean="0"/>
              <a:t>07/04/2021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2E674C09-17E7-414E-AFB5-AC31CD3E6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0DBEA809-30AC-4087-A759-FE5937CB9E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7899E-94D7-4455-A423-39E24EC4C47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1577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DC3B0C7-17B7-4CCF-836C-E4B1CB3513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1E6DA70-1549-443C-978C-D386C95901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8058FFEF-9CB8-4B87-A411-D34570A3ED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600C8CD8-693C-4F42-AECE-1028708311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7AACF-A91E-431F-919D-6F35A8753EC9}" type="datetimeFigureOut">
              <a:rPr lang="pt-BR" smtClean="0"/>
              <a:t>07/04/2021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CDEB42E-DCAB-4572-B602-98E5FDE021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2D48101A-157E-43E1-B36F-8AAC1800F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7899E-94D7-4455-A423-39E24EC4C47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1816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FD11EF-5442-4AE4-B35A-D827671923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B6CF6FC9-FA5E-4E52-85C5-C2806F8637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BE2DABB9-A170-48B2-BD51-C97CAE9B71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303204E-C51D-471B-A152-9CD519DC33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7AACF-A91E-431F-919D-6F35A8753EC9}" type="datetimeFigureOut">
              <a:rPr lang="pt-BR" smtClean="0"/>
              <a:t>07/04/2021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F4B2D0E-AAD6-4A7C-A60F-4AD429EC2D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4946547-9934-43A3-9B6E-92EF51E9D3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7899E-94D7-4455-A423-39E24EC4C47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59518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D15E087E-9D14-49CB-817D-7D08CB748D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B1C0E9A-DA8B-4521-9B94-197AC39407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5589E2F-03F7-403F-86A6-CAD398B252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B7AACF-A91E-431F-919D-6F35A8753EC9}" type="datetimeFigureOut">
              <a:rPr lang="pt-BR" smtClean="0"/>
              <a:t>07/04/2021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E8481D9-E978-4CE2-9518-D2E4B71CE9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5D3A8C4-AD2E-4508-9632-75EC751C42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87899E-94D7-4455-A423-39E24EC4C47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65392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A44D826-DE26-47E9-9CB5-8451D0D070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82620" y="1514249"/>
            <a:ext cx="9144000" cy="2387600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1E5C01C-A644-4B36-883C-2DFC602846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82620" y="4279739"/>
            <a:ext cx="9144000" cy="1655762"/>
          </a:xfrm>
        </p:spPr>
        <p:txBody>
          <a:bodyPr/>
          <a:lstStyle/>
          <a:p>
            <a:endParaRPr lang="pt-BR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B0498C4F-4456-45EF-B400-C2FCF7DADA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211"/>
            <a:ext cx="12192000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486497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Ana Paula Lacerda</dc:creator>
  <cp:lastModifiedBy>Ana Paula Lacerda</cp:lastModifiedBy>
  <cp:revision>2</cp:revision>
  <dcterms:created xsi:type="dcterms:W3CDTF">2021-03-04T17:26:55Z</dcterms:created>
  <dcterms:modified xsi:type="dcterms:W3CDTF">2021-04-07T19:59:48Z</dcterms:modified>
</cp:coreProperties>
</file>