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5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F508D8-1BB7-46BE-8B85-F6DF3C0B6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42CD98-720D-4EC5-90BB-CBF131881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03614B-E5F4-425D-9681-51E7CD5F8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AD1624-914B-4BB5-AC0F-8911567F8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B1950A-E264-4468-B0EB-9B4AD019B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85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32BD81-49E6-44F8-9A35-A9A9E31E7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3D52967-E29B-491A-9B08-751D98E40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F48826-3226-4FF5-9898-637CA340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11E0DD-BC21-47BA-8BA7-F432B2B03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BE2282-09AA-48DC-B6B2-CD383976C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26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1B3F73A-7181-4511-A780-387B162548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2E74EA2-616D-4A0F-BB1B-9E48435BD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ABFE40-6CE9-4518-A6D1-BC6D11C3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DE98CB-9CF5-4CF6-B022-636E39803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C7C470-74F4-425A-AEC1-2211BECC3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4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EAFBF-1B07-4E0D-AF5E-E3EE5CF69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600C0E-CAA3-4FF8-98BA-1554BBC3F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3B121F-4EFF-4455-B680-CE9BBF75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507B20-D0FE-416C-B8ED-68913D73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ECD40B-AA43-4330-9B04-7874067E0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31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F0FB6C-1143-48D5-A95D-029F2ACE9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C279EC-2C0C-42C5-8E7B-456CF6CBD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1F5759-1500-445A-9A9A-8A63E1223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F3A5DA-BA96-4E05-9B83-649BD952A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7B60C9-D5B7-43E4-92A1-D4185BC6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10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5EE69-2CCC-4CFF-8567-462A8037C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BD964B-75E3-420D-94F3-B65807998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A59725-210C-4DD5-9602-6F094C411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3BFEB8E-77EA-46E6-ADD7-11C176CA4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9E6DCDE-1A67-497C-B96C-F1CD41053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78DFED-FAAE-49FF-BF45-52EB60502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380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CBCDAA-DC8E-4AB3-8E35-C9FE2DF9A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C3FDCA2-62A2-4BC4-A305-3A0D2804F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1D3D527-7DF3-4B76-BA82-073A59785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B2C45E-8D7F-4773-9EF9-EBACB3049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7E7D62F-3684-43A3-9019-51CBBB4D0E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DB7690B-B04B-4B05-B335-F698BFF30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44C2181-7DA2-4616-8987-AE8FD9F06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31A4E9C-BD38-4190-8AA3-CE640E3F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37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7E1D57-9038-4F7D-8405-0F965C6E6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FDAB1EA-452D-49DA-921A-3DA494D1A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3386383-5DC7-44DC-B4A8-D1D21CB2B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34E34A8-96FF-478A-ABCB-4D0748B23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63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0C00DE4-2462-4967-A31A-47883CC7C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4283DAC-9812-419D-9495-ED93B86FB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B2E1117-B686-4924-869B-76E62B97A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22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2D06FB-322C-4964-9E81-F4A1FF338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69CE6E-02F3-4513-A218-4052869B3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C610602-69B3-49E5-9FFB-403C3B4D1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D59C7E2-D957-41F6-AD4A-BCC000482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76AE95-BEC4-447F-821C-14169B71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722D72-0B26-4CB2-B617-EDB54D268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21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25F1E-EDC7-43C8-92F6-751C0F499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7084172-D593-4060-931C-64CC0DEDBA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1E51718-3E2E-4E56-872C-95DCBF076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3E7AF2-9946-4867-8A93-E69B327D8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A25E-EB32-414B-B120-A4595A84F083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91089F-011F-45B6-B113-83310F25F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A92C7F1-6670-4BAF-BB48-8FCD41777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45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242A61C-B4C6-4DA6-8F37-B9DF5525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7CDDA36-5484-48B9-A743-C11B6F0D0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3E10D1-9E37-46FC-8D79-2D8628F7E9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BA25E-EB32-414B-B120-A4595A84F083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B05A2A-C82D-480A-88BD-742A599CA4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BF54B1-D7C4-4116-A0FE-D49A558AD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4A86-FD49-4867-A5C1-EB7BA10F4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9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EB2B9B6-DD60-F6B4-C862-655D487E249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1763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Paula Lacerda</dc:creator>
  <cp:lastModifiedBy>Ana Paula Lacerda</cp:lastModifiedBy>
  <cp:revision>2</cp:revision>
  <dcterms:created xsi:type="dcterms:W3CDTF">2021-04-07T19:59:58Z</dcterms:created>
  <dcterms:modified xsi:type="dcterms:W3CDTF">2022-05-03T21:18:02Z</dcterms:modified>
</cp:coreProperties>
</file>